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3" r:id="rId4"/>
    <p:sldId id="264" r:id="rId5"/>
    <p:sldId id="265" r:id="rId6"/>
    <p:sldId id="266" r:id="rId7"/>
    <p:sldId id="258" r:id="rId8"/>
    <p:sldId id="259" r:id="rId9"/>
    <p:sldId id="260" r:id="rId10"/>
    <p:sldId id="261" r:id="rId11"/>
    <p:sldId id="262" r:id="rId12"/>
  </p:sldIdLst>
  <p:sldSz cx="9144000" cy="6858000" type="screen4x3"/>
  <p:notesSz cx="6858000" cy="9144000"/>
  <p:photoAlbum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15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jpeg>
</file>

<file path=ppt/media/image2.jp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E3CD1-EE29-40C8-B5A9-A682BF980C64}" type="datetimeFigureOut">
              <a:rPr lang="en-US" smtClean="0"/>
              <a:t>10/30/2024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80A4-9E15-420D-A817-F53081443F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8141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E3CD1-EE29-40C8-B5A9-A682BF980C64}" type="datetimeFigureOut">
              <a:rPr lang="en-US" smtClean="0"/>
              <a:t>10/30/2024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80A4-9E15-420D-A817-F53081443F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4863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E3CD1-EE29-40C8-B5A9-A682BF980C64}" type="datetimeFigureOut">
              <a:rPr lang="en-US" smtClean="0"/>
              <a:t>10/30/2024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80A4-9E15-420D-A817-F53081443F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3356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E3CD1-EE29-40C8-B5A9-A682BF980C64}" type="datetimeFigureOut">
              <a:rPr lang="en-US" smtClean="0"/>
              <a:t>10/30/2024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80A4-9E15-420D-A817-F53081443F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549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E3CD1-EE29-40C8-B5A9-A682BF980C64}" type="datetimeFigureOut">
              <a:rPr lang="en-US" smtClean="0"/>
              <a:t>10/30/2024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80A4-9E15-420D-A817-F53081443F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4625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E3CD1-EE29-40C8-B5A9-A682BF980C64}" type="datetimeFigureOut">
              <a:rPr lang="en-US" smtClean="0"/>
              <a:t>10/30/2024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80A4-9E15-420D-A817-F53081443F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6692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E3CD1-EE29-40C8-B5A9-A682BF980C64}" type="datetimeFigureOut">
              <a:rPr lang="en-US" smtClean="0"/>
              <a:t>10/30/2024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80A4-9E15-420D-A817-F53081443F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046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E3CD1-EE29-40C8-B5A9-A682BF980C64}" type="datetimeFigureOut">
              <a:rPr lang="en-US" smtClean="0"/>
              <a:t>10/30/2024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80A4-9E15-420D-A817-F53081443F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541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E3CD1-EE29-40C8-B5A9-A682BF980C64}" type="datetimeFigureOut">
              <a:rPr lang="en-US" smtClean="0"/>
              <a:t>10/30/2024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80A4-9E15-420D-A817-F53081443F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440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E3CD1-EE29-40C8-B5A9-A682BF980C64}" type="datetimeFigureOut">
              <a:rPr lang="en-US" smtClean="0"/>
              <a:t>10/30/2024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80A4-9E15-420D-A817-F53081443F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410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E3CD1-EE29-40C8-B5A9-A682BF980C64}" type="datetimeFigureOut">
              <a:rPr lang="en-US" smtClean="0"/>
              <a:t>10/30/2024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80A4-9E15-420D-A817-F53081443F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0816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A3E3CD1-EE29-40C8-B5A9-A682BF980C64}" type="datetimeFigureOut">
              <a:rPr lang="en-US" smtClean="0"/>
              <a:t>10/30/2024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D2280A4-9E15-420D-A817-F53081443F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8822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092D6C-DF67-593B-3C95-D810DC2287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2235200"/>
            <a:ext cx="7772400" cy="2387600"/>
          </a:xfrm>
        </p:spPr>
        <p:txBody>
          <a:bodyPr anchor="ctr"/>
          <a:lstStyle/>
          <a:p>
            <a:r>
              <a:rPr lang="en-US" dirty="0"/>
              <a:t>Vascular foramina in sauropod vertebrae</a:t>
            </a:r>
          </a:p>
        </p:txBody>
      </p:sp>
    </p:spTree>
    <p:extLst>
      <p:ext uri="{BB962C8B-B14F-4D97-AF65-F5344CB8AC3E}">
        <p14:creationId xmlns:p14="http://schemas.microsoft.com/office/powerpoint/2010/main" val="26044484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entrum ventral USNM 15560 Cd3 cropped">
            <a:extLst>
              <a:ext uri="{FF2B5EF4-FFF2-40B4-BE49-F238E27FC236}">
                <a16:creationId xmlns:a16="http://schemas.microsoft.com/office/drawing/2014/main" id="{2A98ECEF-0361-93CB-31F5-DBE5B6A9AEB1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881" y="339213"/>
            <a:ext cx="8634238" cy="617957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3C02C95-521A-8F88-09CB-D1002B42CFCE}"/>
              </a:ext>
            </a:extLst>
          </p:cNvPr>
          <p:cNvSpPr txBox="1"/>
          <p:nvPr/>
        </p:nvSpPr>
        <p:spPr>
          <a:xfrm>
            <a:off x="7035868" y="147484"/>
            <a:ext cx="21827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Ventral centrum</a:t>
            </a:r>
          </a:p>
          <a:p>
            <a:r>
              <a:rPr lang="en-US" i="1" dirty="0" err="1"/>
              <a:t>Alamosaurus</a:t>
            </a:r>
            <a:r>
              <a:rPr lang="en-US" dirty="0"/>
              <a:t> </a:t>
            </a:r>
          </a:p>
          <a:p>
            <a:r>
              <a:rPr lang="en-US" dirty="0"/>
              <a:t>USNM 15560 Cd3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1BDCAD8-814D-9E78-3788-16AF0263711B}"/>
              </a:ext>
            </a:extLst>
          </p:cNvPr>
          <p:cNvCxnSpPr>
            <a:cxnSpLocks/>
          </p:cNvCxnSpPr>
          <p:nvPr/>
        </p:nvCxnSpPr>
        <p:spPr>
          <a:xfrm>
            <a:off x="4798142" y="3755923"/>
            <a:ext cx="737419" cy="2694038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8C5DF94-7740-6684-7825-B078168AE7E0}"/>
              </a:ext>
            </a:extLst>
          </p:cNvPr>
          <p:cNvCxnSpPr>
            <a:cxnSpLocks/>
          </p:cNvCxnSpPr>
          <p:nvPr/>
        </p:nvCxnSpPr>
        <p:spPr>
          <a:xfrm flipH="1">
            <a:off x="5535561" y="3687097"/>
            <a:ext cx="570271" cy="2762864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71949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evron medial USNM 15560 cropped">
            <a:extLst>
              <a:ext uri="{FF2B5EF4-FFF2-40B4-BE49-F238E27FC236}">
                <a16:creationId xmlns:a16="http://schemas.microsoft.com/office/drawing/2014/main" id="{D7316B2C-BD91-5A12-0CAD-DE6305FFFCD6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1300" y="0"/>
            <a:ext cx="61214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DF5E296-5E0A-92C8-278B-91DBFE0740AE}"/>
              </a:ext>
            </a:extLst>
          </p:cNvPr>
          <p:cNvSpPr txBox="1"/>
          <p:nvPr/>
        </p:nvSpPr>
        <p:spPr>
          <a:xfrm>
            <a:off x="271273" y="324464"/>
            <a:ext cx="28258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Medial surface of chevron</a:t>
            </a:r>
          </a:p>
          <a:p>
            <a:r>
              <a:rPr lang="en-US" i="1" dirty="0" err="1"/>
              <a:t>Alamosaurus</a:t>
            </a:r>
            <a:r>
              <a:rPr lang="en-US" dirty="0"/>
              <a:t> </a:t>
            </a:r>
          </a:p>
          <a:p>
            <a:r>
              <a:rPr lang="en-US" dirty="0"/>
              <a:t>USNM 15560 Cd?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83666FD-4B03-1F2F-EB3D-5EDBD8C35B92}"/>
              </a:ext>
            </a:extLst>
          </p:cNvPr>
          <p:cNvCxnSpPr>
            <a:cxnSpLocks/>
          </p:cNvCxnSpPr>
          <p:nvPr/>
        </p:nvCxnSpPr>
        <p:spPr>
          <a:xfrm flipH="1">
            <a:off x="2920181" y="2595716"/>
            <a:ext cx="147483" cy="2025445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A890C95-8433-7910-1271-E3DCAA12E24A}"/>
              </a:ext>
            </a:extLst>
          </p:cNvPr>
          <p:cNvCxnSpPr>
            <a:cxnSpLocks/>
          </p:cNvCxnSpPr>
          <p:nvPr/>
        </p:nvCxnSpPr>
        <p:spPr>
          <a:xfrm>
            <a:off x="2625213" y="3352800"/>
            <a:ext cx="294968" cy="1268361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77964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rch lateral USNM 15560 Cd7 cropped">
            <a:extLst>
              <a:ext uri="{FF2B5EF4-FFF2-40B4-BE49-F238E27FC236}">
                <a16:creationId xmlns:a16="http://schemas.microsoft.com/office/drawing/2014/main" id="{BE130992-CC28-1E86-4139-74CE09E6411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253" y="359780"/>
            <a:ext cx="8557494" cy="649822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4AE1B0C-7A67-D309-88E1-CB25A16B4A39}"/>
              </a:ext>
            </a:extLst>
          </p:cNvPr>
          <p:cNvSpPr txBox="1"/>
          <p:nvPr/>
        </p:nvSpPr>
        <p:spPr>
          <a:xfrm>
            <a:off x="481781" y="521110"/>
            <a:ext cx="214065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Lateral neural spine</a:t>
            </a:r>
          </a:p>
          <a:p>
            <a:r>
              <a:rPr lang="en-US" i="1" dirty="0" err="1"/>
              <a:t>Alamosaurus</a:t>
            </a:r>
            <a:r>
              <a:rPr lang="en-US" dirty="0"/>
              <a:t> </a:t>
            </a:r>
          </a:p>
          <a:p>
            <a:r>
              <a:rPr lang="en-US" dirty="0"/>
              <a:t>USNM 15560 Cd7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959D741-7BD0-319D-B418-FE53F24D9D6F}"/>
              </a:ext>
            </a:extLst>
          </p:cNvPr>
          <p:cNvCxnSpPr/>
          <p:nvPr/>
        </p:nvCxnSpPr>
        <p:spPr>
          <a:xfrm>
            <a:off x="6027174" y="1375614"/>
            <a:ext cx="1877961" cy="512179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87AE1C0-7D0F-0414-5D49-612F52426642}"/>
              </a:ext>
            </a:extLst>
          </p:cNvPr>
          <p:cNvCxnSpPr>
            <a:cxnSpLocks/>
          </p:cNvCxnSpPr>
          <p:nvPr/>
        </p:nvCxnSpPr>
        <p:spPr>
          <a:xfrm>
            <a:off x="6027174" y="1681317"/>
            <a:ext cx="1877961" cy="206476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81888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neural canal ceiling CM 555 C6 cropped">
            <a:extLst>
              <a:ext uri="{FF2B5EF4-FFF2-40B4-BE49-F238E27FC236}">
                <a16:creationId xmlns:a16="http://schemas.microsoft.com/office/drawing/2014/main" id="{2FF2793B-ECF1-14BC-BB64-363C309924C0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141513" y="-825774"/>
            <a:ext cx="6852247" cy="850379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1A07966-A3CD-6506-3C07-AD7228FB0FB8}"/>
              </a:ext>
            </a:extLst>
          </p:cNvPr>
          <p:cNvSpPr txBox="1"/>
          <p:nvPr/>
        </p:nvSpPr>
        <p:spPr>
          <a:xfrm>
            <a:off x="324466" y="277762"/>
            <a:ext cx="21827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Neural canal ceiling</a:t>
            </a:r>
          </a:p>
          <a:p>
            <a:r>
              <a:rPr lang="en-US" i="1" dirty="0"/>
              <a:t>Brontosaurus</a:t>
            </a:r>
          </a:p>
          <a:p>
            <a:r>
              <a:rPr lang="en-US" dirty="0"/>
              <a:t>CM 555 C6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5C9087D-9722-37F7-FB8B-EBE53FF91B69}"/>
              </a:ext>
            </a:extLst>
          </p:cNvPr>
          <p:cNvCxnSpPr>
            <a:cxnSpLocks/>
          </p:cNvCxnSpPr>
          <p:nvPr/>
        </p:nvCxnSpPr>
        <p:spPr>
          <a:xfrm flipH="1" flipV="1">
            <a:off x="2684207" y="1946788"/>
            <a:ext cx="943897" cy="1543664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33EF5E8-886A-EC8F-6172-F2F9FBE5B360}"/>
              </a:ext>
            </a:extLst>
          </p:cNvPr>
          <p:cNvCxnSpPr>
            <a:cxnSpLocks/>
          </p:cNvCxnSpPr>
          <p:nvPr/>
        </p:nvCxnSpPr>
        <p:spPr>
          <a:xfrm flipH="1" flipV="1">
            <a:off x="2684207" y="1946788"/>
            <a:ext cx="845574" cy="1661651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23242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neural canal floor FHPR 13443 cropped">
            <a:extLst>
              <a:ext uri="{FF2B5EF4-FFF2-40B4-BE49-F238E27FC236}">
                <a16:creationId xmlns:a16="http://schemas.microsoft.com/office/drawing/2014/main" id="{F80D4A2A-FED9-BF3A-7E0E-72F632B328E8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724"/>
          <a:stretch/>
        </p:blipFill>
        <p:spPr>
          <a:xfrm>
            <a:off x="907901" y="523567"/>
            <a:ext cx="7328197" cy="614516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DA1E9D5-DF32-6BD6-68B8-B24204A69D69}"/>
              </a:ext>
            </a:extLst>
          </p:cNvPr>
          <p:cNvSpPr txBox="1"/>
          <p:nvPr/>
        </p:nvSpPr>
        <p:spPr>
          <a:xfrm>
            <a:off x="3201287" y="189272"/>
            <a:ext cx="21827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Neural canal floor</a:t>
            </a:r>
          </a:p>
          <a:p>
            <a:r>
              <a:rPr lang="en-US" i="1" dirty="0"/>
              <a:t>Camarasaurus</a:t>
            </a:r>
          </a:p>
          <a:p>
            <a:r>
              <a:rPr lang="en-US" dirty="0"/>
              <a:t>FHPR 13443 Cd?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BC62B21-656F-2E61-5C6F-4F22B400ECE9}"/>
              </a:ext>
            </a:extLst>
          </p:cNvPr>
          <p:cNvCxnSpPr>
            <a:cxnSpLocks/>
          </p:cNvCxnSpPr>
          <p:nvPr/>
        </p:nvCxnSpPr>
        <p:spPr>
          <a:xfrm flipH="1" flipV="1">
            <a:off x="4109884" y="1112602"/>
            <a:ext cx="609600" cy="2316398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CF96B0E-751F-5B8F-E1DE-33F518B36397}"/>
              </a:ext>
            </a:extLst>
          </p:cNvPr>
          <p:cNvCxnSpPr>
            <a:cxnSpLocks/>
          </p:cNvCxnSpPr>
          <p:nvPr/>
        </p:nvCxnSpPr>
        <p:spPr>
          <a:xfrm flipH="1" flipV="1">
            <a:off x="4109884" y="1112602"/>
            <a:ext cx="206477" cy="2316398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31780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neural canal floor MWC 5140 cropped">
            <a:extLst>
              <a:ext uri="{FF2B5EF4-FFF2-40B4-BE49-F238E27FC236}">
                <a16:creationId xmlns:a16="http://schemas.microsoft.com/office/drawing/2014/main" id="{766E882C-7D22-D056-3F0C-EBD59C18C807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0757" y="422787"/>
            <a:ext cx="7226045" cy="601242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64E6505-109E-5327-1A4A-AF1DE1C02C20}"/>
              </a:ext>
            </a:extLst>
          </p:cNvPr>
          <p:cNvSpPr txBox="1"/>
          <p:nvPr/>
        </p:nvSpPr>
        <p:spPr>
          <a:xfrm>
            <a:off x="192616" y="130279"/>
            <a:ext cx="21827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Neural canal floor</a:t>
            </a:r>
          </a:p>
          <a:p>
            <a:r>
              <a:rPr lang="en-US" i="1" dirty="0"/>
              <a:t>Apatosaurus</a:t>
            </a:r>
          </a:p>
          <a:p>
            <a:r>
              <a:rPr lang="en-US" dirty="0"/>
              <a:t>MWC 5140 Cd?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AA10A82-8901-4CBB-B294-19A3FE5917F6}"/>
              </a:ext>
            </a:extLst>
          </p:cNvPr>
          <p:cNvCxnSpPr>
            <a:cxnSpLocks/>
          </p:cNvCxnSpPr>
          <p:nvPr/>
        </p:nvCxnSpPr>
        <p:spPr>
          <a:xfrm>
            <a:off x="4965290" y="4080387"/>
            <a:ext cx="3608439" cy="629265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651E87A-6980-A091-1164-A0F00EC9B1EE}"/>
              </a:ext>
            </a:extLst>
          </p:cNvPr>
          <p:cNvCxnSpPr>
            <a:cxnSpLocks/>
          </p:cNvCxnSpPr>
          <p:nvPr/>
        </p:nvCxnSpPr>
        <p:spPr>
          <a:xfrm>
            <a:off x="5073445" y="4454013"/>
            <a:ext cx="3593357" cy="255639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84529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ransverse process USNM 15560 Cd3 cropped">
            <a:extLst>
              <a:ext uri="{FF2B5EF4-FFF2-40B4-BE49-F238E27FC236}">
                <a16:creationId xmlns:a16="http://schemas.microsoft.com/office/drawing/2014/main" id="{C770FEB4-98C1-D9DD-C59F-15DBDAF7A38D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7705"/>
            <a:ext cx="9144000" cy="620029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66428D3-A6B2-04DC-1B3A-EEBD6EF09198}"/>
              </a:ext>
            </a:extLst>
          </p:cNvPr>
          <p:cNvSpPr txBox="1"/>
          <p:nvPr/>
        </p:nvSpPr>
        <p:spPr>
          <a:xfrm>
            <a:off x="6390969" y="471948"/>
            <a:ext cx="21827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Ventral surface of transverse process</a:t>
            </a:r>
          </a:p>
          <a:p>
            <a:r>
              <a:rPr lang="en-US" i="1" dirty="0" err="1"/>
              <a:t>Alamosaurus</a:t>
            </a:r>
            <a:r>
              <a:rPr lang="en-US" dirty="0"/>
              <a:t> </a:t>
            </a:r>
          </a:p>
          <a:p>
            <a:r>
              <a:rPr lang="en-US" dirty="0"/>
              <a:t>USNM 15560 Cd3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34923D8-2166-C0C2-5D33-2AAEFD864AD4}"/>
              </a:ext>
            </a:extLst>
          </p:cNvPr>
          <p:cNvCxnSpPr>
            <a:cxnSpLocks/>
          </p:cNvCxnSpPr>
          <p:nvPr/>
        </p:nvCxnSpPr>
        <p:spPr>
          <a:xfrm flipH="1" flipV="1">
            <a:off x="2005781" y="3195484"/>
            <a:ext cx="2359742" cy="233516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D792278-CBAB-6BD3-2424-6FBCBB772156}"/>
              </a:ext>
            </a:extLst>
          </p:cNvPr>
          <p:cNvCxnSpPr>
            <a:cxnSpLocks/>
          </p:cNvCxnSpPr>
          <p:nvPr/>
        </p:nvCxnSpPr>
        <p:spPr>
          <a:xfrm flipH="1">
            <a:off x="2005781" y="2998839"/>
            <a:ext cx="2644877" cy="196645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5993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entrum lateral FHPR 13443 cropped">
            <a:extLst>
              <a:ext uri="{FF2B5EF4-FFF2-40B4-BE49-F238E27FC236}">
                <a16:creationId xmlns:a16="http://schemas.microsoft.com/office/drawing/2014/main" id="{8AC7E109-B4D0-442E-8437-C93D9884348E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7427" y="349045"/>
            <a:ext cx="6569145" cy="615991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8A67541-09B0-835D-8921-8B8DD51C7119}"/>
              </a:ext>
            </a:extLst>
          </p:cNvPr>
          <p:cNvSpPr txBox="1"/>
          <p:nvPr/>
        </p:nvSpPr>
        <p:spPr>
          <a:xfrm>
            <a:off x="281106" y="5675672"/>
            <a:ext cx="21827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Lateral centrum</a:t>
            </a:r>
          </a:p>
          <a:p>
            <a:r>
              <a:rPr lang="en-US" i="1" dirty="0"/>
              <a:t>Camarasaurus</a:t>
            </a:r>
          </a:p>
          <a:p>
            <a:r>
              <a:rPr lang="en-US" dirty="0"/>
              <a:t>FHPR 13443 Cd?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7F07764-1E1E-69C5-C31E-7C309CD57A46}"/>
              </a:ext>
            </a:extLst>
          </p:cNvPr>
          <p:cNvCxnSpPr>
            <a:cxnSpLocks/>
          </p:cNvCxnSpPr>
          <p:nvPr/>
        </p:nvCxnSpPr>
        <p:spPr>
          <a:xfrm flipH="1">
            <a:off x="3618271" y="4611329"/>
            <a:ext cx="639097" cy="174031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4C9BDCF-A5CD-F834-467F-3964DD6CF5B1}"/>
              </a:ext>
            </a:extLst>
          </p:cNvPr>
          <p:cNvCxnSpPr>
            <a:cxnSpLocks/>
          </p:cNvCxnSpPr>
          <p:nvPr/>
        </p:nvCxnSpPr>
        <p:spPr>
          <a:xfrm flipH="1">
            <a:off x="3618271" y="5073445"/>
            <a:ext cx="953729" cy="1278194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61583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entrum lateral USNM 15560 Cd3 cropped">
            <a:extLst>
              <a:ext uri="{FF2B5EF4-FFF2-40B4-BE49-F238E27FC236}">
                <a16:creationId xmlns:a16="http://schemas.microsoft.com/office/drawing/2014/main" id="{6E788B1F-60F6-A5C7-CDD6-16DF4CBB4B5D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144" y="0"/>
            <a:ext cx="7324350" cy="626806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F20B32D-1C63-F1AA-5BC0-6F61D922671E}"/>
              </a:ext>
            </a:extLst>
          </p:cNvPr>
          <p:cNvSpPr txBox="1"/>
          <p:nvPr/>
        </p:nvSpPr>
        <p:spPr>
          <a:xfrm>
            <a:off x="271274" y="324464"/>
            <a:ext cx="21827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Lateral centrum</a:t>
            </a:r>
          </a:p>
          <a:p>
            <a:r>
              <a:rPr lang="en-US" i="1" dirty="0" err="1"/>
              <a:t>Alamosaurus</a:t>
            </a:r>
            <a:r>
              <a:rPr lang="en-US" dirty="0"/>
              <a:t> </a:t>
            </a:r>
          </a:p>
          <a:p>
            <a:r>
              <a:rPr lang="en-US" dirty="0"/>
              <a:t>USNM 15560 Cd3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DAAB6D0-160D-BA96-58B5-4AA015020CB7}"/>
              </a:ext>
            </a:extLst>
          </p:cNvPr>
          <p:cNvCxnSpPr>
            <a:cxnSpLocks/>
          </p:cNvCxnSpPr>
          <p:nvPr/>
        </p:nvCxnSpPr>
        <p:spPr>
          <a:xfrm flipH="1" flipV="1">
            <a:off x="1779639" y="1455174"/>
            <a:ext cx="2890684" cy="1415845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EE0693F-2966-99D0-5E12-F2DA4DDD8129}"/>
              </a:ext>
            </a:extLst>
          </p:cNvPr>
          <p:cNvCxnSpPr>
            <a:cxnSpLocks/>
          </p:cNvCxnSpPr>
          <p:nvPr/>
        </p:nvCxnSpPr>
        <p:spPr>
          <a:xfrm flipH="1" flipV="1">
            <a:off x="1779639" y="1455174"/>
            <a:ext cx="2979174" cy="1973826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1258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entrum ventral FHPR 13443 cropped">
            <a:extLst>
              <a:ext uri="{FF2B5EF4-FFF2-40B4-BE49-F238E27FC236}">
                <a16:creationId xmlns:a16="http://schemas.microsoft.com/office/drawing/2014/main" id="{A688EF4D-839C-B8FF-4009-210D8B5A3148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7410" y="280219"/>
            <a:ext cx="4809180" cy="629756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55F323D-DCD2-0CCC-DFE4-DAFE293B9AC2}"/>
              </a:ext>
            </a:extLst>
          </p:cNvPr>
          <p:cNvSpPr txBox="1"/>
          <p:nvPr/>
        </p:nvSpPr>
        <p:spPr>
          <a:xfrm>
            <a:off x="330267" y="280219"/>
            <a:ext cx="21827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Ventral centrum</a:t>
            </a:r>
          </a:p>
          <a:p>
            <a:r>
              <a:rPr lang="en-US" i="1" dirty="0"/>
              <a:t>Camarasaurus</a:t>
            </a:r>
          </a:p>
          <a:p>
            <a:r>
              <a:rPr lang="en-US" dirty="0"/>
              <a:t>FHPR 13443 Cd?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321D32B-88F0-763C-0E8C-544D89676C63}"/>
              </a:ext>
            </a:extLst>
          </p:cNvPr>
          <p:cNvCxnSpPr>
            <a:cxnSpLocks/>
          </p:cNvCxnSpPr>
          <p:nvPr/>
        </p:nvCxnSpPr>
        <p:spPr>
          <a:xfrm>
            <a:off x="3873909" y="4729316"/>
            <a:ext cx="727587" cy="204511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7C9D98F-7C83-F335-E818-BED235F3F3E3}"/>
              </a:ext>
            </a:extLst>
          </p:cNvPr>
          <p:cNvCxnSpPr>
            <a:cxnSpLocks/>
          </p:cNvCxnSpPr>
          <p:nvPr/>
        </p:nvCxnSpPr>
        <p:spPr>
          <a:xfrm>
            <a:off x="4277032" y="4817806"/>
            <a:ext cx="324464" cy="195662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EC9ED14-4490-6EB3-B490-0F4C8F1AC0FC}"/>
              </a:ext>
            </a:extLst>
          </p:cNvPr>
          <p:cNvCxnSpPr>
            <a:cxnSpLocks/>
          </p:cNvCxnSpPr>
          <p:nvPr/>
        </p:nvCxnSpPr>
        <p:spPr>
          <a:xfrm flipH="1">
            <a:off x="4601496" y="5171768"/>
            <a:ext cx="314634" cy="1602658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29367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</TotalTime>
  <Words>79</Words>
  <Application>Microsoft Office PowerPoint</Application>
  <PresentationFormat>On-screen Show (4:3)</PresentationFormat>
  <Paragraphs>31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Aptos</vt:lpstr>
      <vt:lpstr>Aptos Display</vt:lpstr>
      <vt:lpstr>Arial</vt:lpstr>
      <vt:lpstr>Office Theme</vt:lpstr>
      <vt:lpstr>Vascular foramina in sauropod vertebrae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Mathew Wedel</dc:creator>
  <cp:lastModifiedBy>Mathew Wedel</cp:lastModifiedBy>
  <cp:revision>1</cp:revision>
  <dcterms:created xsi:type="dcterms:W3CDTF">2024-10-30T20:35:02Z</dcterms:created>
  <dcterms:modified xsi:type="dcterms:W3CDTF">2024-10-30T20:52:57Z</dcterms:modified>
</cp:coreProperties>
</file>

<file path=docProps/thumbnail.jpeg>
</file>